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33" r:id="rId1"/>
  </p:sldMasterIdLst>
  <p:notesMasterIdLst>
    <p:notesMasterId r:id="rId11"/>
  </p:notesMasterIdLst>
  <p:handoutMasterIdLst>
    <p:handoutMasterId r:id="rId12"/>
  </p:handout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7" r:id="rId10"/>
  </p:sldIdLst>
  <p:sldSz cx="12192000" cy="6858000"/>
  <p:notesSz cx="6858000" cy="9021763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Rockwell" panose="02060603020205020403" pitchFamily="18" charset="0"/>
      <p:regular r:id="rId17"/>
      <p:bold r:id="rId18"/>
      <p:italic r:id="rId19"/>
      <p:boldItalic r:id="rId20"/>
    </p:embeddedFont>
    <p:embeddedFont>
      <p:font typeface="Rockwell Condensed" panose="02060603050405020104" pitchFamily="18" charset="0"/>
      <p:regular r:id="rId21"/>
      <p:bold r:id="rId22"/>
    </p:embeddedFont>
    <p:embeddedFont>
      <p:font typeface="Rockwell Extra Bold" panose="02060903040505020403" pitchFamily="18" charset="0"/>
      <p:bold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Verplaetse" initials="MV" lastIdx="1" clrIdx="0">
    <p:extLst>
      <p:ext uri="{19B8F6BF-5375-455C-9EA6-DF929625EA0E}">
        <p15:presenceInfo xmlns:p15="http://schemas.microsoft.com/office/powerpoint/2012/main" userId="529fdffb7a2ccd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54" autoAdjust="0"/>
    <p:restoredTop sz="90929"/>
  </p:normalViewPr>
  <p:slideViewPr>
    <p:cSldViewPr>
      <p:cViewPr varScale="1">
        <p:scale>
          <a:sx n="101" d="100"/>
          <a:sy n="101" d="100"/>
        </p:scale>
        <p:origin x="35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603C4E-3A6F-4224-8B9C-C0F53354D171}" type="doc">
      <dgm:prSet loTypeId="urn:microsoft.com/office/officeart/2016/7/layout/VerticalSolidAction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CD71A5F-28C4-4530-8709-4750300408B3}">
      <dgm:prSet/>
      <dgm:spPr/>
      <dgm:t>
        <a:bodyPr/>
        <a:lstStyle/>
        <a:p>
          <a:r>
            <a:rPr lang="en-US"/>
            <a:t>Be</a:t>
          </a:r>
        </a:p>
      </dgm:t>
    </dgm:pt>
    <dgm:pt modelId="{757AE4E8-E086-45DA-8000-E83F25D8334D}" type="parTrans" cxnId="{FD7BC3F7-D7EE-40A9-AE8E-629C1F73551B}">
      <dgm:prSet/>
      <dgm:spPr/>
      <dgm:t>
        <a:bodyPr/>
        <a:lstStyle/>
        <a:p>
          <a:endParaRPr lang="en-US"/>
        </a:p>
      </dgm:t>
    </dgm:pt>
    <dgm:pt modelId="{7DD21BDA-A511-4885-9244-2562EF096193}" type="sibTrans" cxnId="{FD7BC3F7-D7EE-40A9-AE8E-629C1F73551B}">
      <dgm:prSet/>
      <dgm:spPr/>
      <dgm:t>
        <a:bodyPr/>
        <a:lstStyle/>
        <a:p>
          <a:endParaRPr lang="en-US"/>
        </a:p>
      </dgm:t>
    </dgm:pt>
    <dgm:pt modelId="{421068AD-F9F7-44D3-92B3-7FA3760B7C1F}">
      <dgm:prSet/>
      <dgm:spPr/>
      <dgm:t>
        <a:bodyPr/>
        <a:lstStyle/>
        <a:p>
          <a:r>
            <a:rPr lang="en-US"/>
            <a:t>Officials must be approachable.</a:t>
          </a:r>
        </a:p>
      </dgm:t>
    </dgm:pt>
    <dgm:pt modelId="{0AD18CB8-A992-4B5B-8998-75AF1F485F0B}" type="parTrans" cxnId="{057DF4BF-41A7-4247-BA50-E16BB335F2E7}">
      <dgm:prSet/>
      <dgm:spPr/>
      <dgm:t>
        <a:bodyPr/>
        <a:lstStyle/>
        <a:p>
          <a:endParaRPr lang="en-US"/>
        </a:p>
      </dgm:t>
    </dgm:pt>
    <dgm:pt modelId="{DC1B0BA3-F999-4E99-911F-D3BD57202658}" type="sibTrans" cxnId="{057DF4BF-41A7-4247-BA50-E16BB335F2E7}">
      <dgm:prSet/>
      <dgm:spPr/>
      <dgm:t>
        <a:bodyPr/>
        <a:lstStyle/>
        <a:p>
          <a:endParaRPr lang="en-US"/>
        </a:p>
      </dgm:t>
    </dgm:pt>
    <dgm:pt modelId="{77D8DB4D-5AC4-4262-A2EF-931C308BB104}">
      <dgm:prSet/>
      <dgm:spPr/>
      <dgm:t>
        <a:bodyPr/>
        <a:lstStyle/>
        <a:p>
          <a:r>
            <a:rPr lang="en-US"/>
            <a:t>Brief</a:t>
          </a:r>
        </a:p>
      </dgm:t>
    </dgm:pt>
    <dgm:pt modelId="{8A1E23E4-BC87-4F5A-BF0D-ED3B5CA737FE}" type="parTrans" cxnId="{6C0D3A40-7428-4E40-AB8B-99E8D0113B81}">
      <dgm:prSet/>
      <dgm:spPr/>
      <dgm:t>
        <a:bodyPr/>
        <a:lstStyle/>
        <a:p>
          <a:endParaRPr lang="en-US"/>
        </a:p>
      </dgm:t>
    </dgm:pt>
    <dgm:pt modelId="{0DD5234D-EEE2-4FC1-B27A-2B098AF96B62}" type="sibTrans" cxnId="{6C0D3A40-7428-4E40-AB8B-99E8D0113B81}">
      <dgm:prSet/>
      <dgm:spPr/>
      <dgm:t>
        <a:bodyPr/>
        <a:lstStyle/>
        <a:p>
          <a:endParaRPr lang="en-US"/>
        </a:p>
      </dgm:t>
    </dgm:pt>
    <dgm:pt modelId="{E70606B0-27B9-4259-B972-4B32C4A7B4EC}">
      <dgm:prSet/>
      <dgm:spPr/>
      <dgm:t>
        <a:bodyPr/>
        <a:lstStyle/>
        <a:p>
          <a:r>
            <a:rPr lang="en-US"/>
            <a:t>Brief, precise explanations minimize confusion and gain credibility for the official.</a:t>
          </a:r>
        </a:p>
      </dgm:t>
    </dgm:pt>
    <dgm:pt modelId="{C7CAAB01-6550-41D3-911F-B5D05C565202}" type="parTrans" cxnId="{43BE6FAF-5C6E-4AE2-B863-DC78246F67AB}">
      <dgm:prSet/>
      <dgm:spPr/>
      <dgm:t>
        <a:bodyPr/>
        <a:lstStyle/>
        <a:p>
          <a:endParaRPr lang="en-US"/>
        </a:p>
      </dgm:t>
    </dgm:pt>
    <dgm:pt modelId="{26123188-9BDB-4F04-BBE2-49D31F1CF7B9}" type="sibTrans" cxnId="{43BE6FAF-5C6E-4AE2-B863-DC78246F67AB}">
      <dgm:prSet/>
      <dgm:spPr/>
      <dgm:t>
        <a:bodyPr/>
        <a:lstStyle/>
        <a:p>
          <a:endParaRPr lang="en-US"/>
        </a:p>
      </dgm:t>
    </dgm:pt>
    <dgm:pt modelId="{3F34194C-CB0D-4C5E-894C-00CA83891FB7}">
      <dgm:prSet/>
      <dgm:spPr/>
      <dgm:t>
        <a:bodyPr/>
        <a:lstStyle/>
        <a:p>
          <a:r>
            <a:rPr lang="en-US"/>
            <a:t>Mean</a:t>
          </a:r>
        </a:p>
      </dgm:t>
    </dgm:pt>
    <dgm:pt modelId="{F9672FBA-D895-4633-A237-BFD75995ACAB}" type="parTrans" cxnId="{DBA2E03F-AAAE-4829-89C1-8E849CA364AF}">
      <dgm:prSet/>
      <dgm:spPr/>
      <dgm:t>
        <a:bodyPr/>
        <a:lstStyle/>
        <a:p>
          <a:endParaRPr lang="en-US"/>
        </a:p>
      </dgm:t>
    </dgm:pt>
    <dgm:pt modelId="{AFAEA2EC-AA80-4C2E-9A24-E8BE63DAA451}" type="sibTrans" cxnId="{DBA2E03F-AAAE-4829-89C1-8E849CA364AF}">
      <dgm:prSet/>
      <dgm:spPr/>
      <dgm:t>
        <a:bodyPr/>
        <a:lstStyle/>
        <a:p>
          <a:endParaRPr lang="en-US"/>
        </a:p>
      </dgm:t>
    </dgm:pt>
    <dgm:pt modelId="{AC35A29D-F10D-407E-AD04-B6A79C83CC03}">
      <dgm:prSet/>
      <dgm:spPr/>
      <dgm:t>
        <a:bodyPr/>
        <a:lstStyle/>
        <a:p>
          <a:r>
            <a:rPr lang="en-US"/>
            <a:t>Good communication can mean the difference between cooperation and confrontation.</a:t>
          </a:r>
        </a:p>
      </dgm:t>
    </dgm:pt>
    <dgm:pt modelId="{69B96988-F907-4D5A-B244-72482F73854E}" type="parTrans" cxnId="{F5E6650B-F7C5-4B65-83A3-6BD44F5D3B32}">
      <dgm:prSet/>
      <dgm:spPr/>
      <dgm:t>
        <a:bodyPr/>
        <a:lstStyle/>
        <a:p>
          <a:endParaRPr lang="en-US"/>
        </a:p>
      </dgm:t>
    </dgm:pt>
    <dgm:pt modelId="{FFAA57F2-29CD-4453-B5B5-38F726BFA344}" type="sibTrans" cxnId="{F5E6650B-F7C5-4B65-83A3-6BD44F5D3B32}">
      <dgm:prSet/>
      <dgm:spPr/>
      <dgm:t>
        <a:bodyPr/>
        <a:lstStyle/>
        <a:p>
          <a:endParaRPr lang="en-US"/>
        </a:p>
      </dgm:t>
    </dgm:pt>
    <dgm:pt modelId="{E99089E6-0386-47E4-9A1F-CB70BBE39B67}">
      <dgm:prSet/>
      <dgm:spPr/>
      <dgm:t>
        <a:bodyPr/>
        <a:lstStyle/>
        <a:p>
          <a:r>
            <a:rPr lang="en-US"/>
            <a:t>Clear</a:t>
          </a:r>
        </a:p>
      </dgm:t>
    </dgm:pt>
    <dgm:pt modelId="{928A016E-61FF-43C3-ABDB-1B936585BB91}" type="parTrans" cxnId="{315CC751-E8F5-48D4-936F-665C70490697}">
      <dgm:prSet/>
      <dgm:spPr/>
      <dgm:t>
        <a:bodyPr/>
        <a:lstStyle/>
        <a:p>
          <a:endParaRPr lang="en-US"/>
        </a:p>
      </dgm:t>
    </dgm:pt>
    <dgm:pt modelId="{3FF83573-3828-4D73-85CC-CCEDF37A80A6}" type="sibTrans" cxnId="{315CC751-E8F5-48D4-936F-665C70490697}">
      <dgm:prSet/>
      <dgm:spPr/>
      <dgm:t>
        <a:bodyPr/>
        <a:lstStyle/>
        <a:p>
          <a:endParaRPr lang="en-US"/>
        </a:p>
      </dgm:t>
    </dgm:pt>
    <dgm:pt modelId="{2FCF0B54-CBAE-40AD-8AC8-85C131A12986}">
      <dgm:prSet/>
      <dgm:spPr/>
      <dgm:t>
        <a:bodyPr/>
        <a:lstStyle/>
        <a:p>
          <a:r>
            <a:rPr lang="en-US"/>
            <a:t>Clear, accurate signals often make verbal communication unnecessary.</a:t>
          </a:r>
        </a:p>
      </dgm:t>
    </dgm:pt>
    <dgm:pt modelId="{3745A127-5A59-4306-BBE8-20331A743D28}" type="parTrans" cxnId="{2CDDBDD2-CA15-49C3-897C-A8E984FBFD25}">
      <dgm:prSet/>
      <dgm:spPr/>
      <dgm:t>
        <a:bodyPr/>
        <a:lstStyle/>
        <a:p>
          <a:endParaRPr lang="en-US"/>
        </a:p>
      </dgm:t>
    </dgm:pt>
    <dgm:pt modelId="{ACF10059-0EE7-4105-B818-3E2716FF3A86}" type="sibTrans" cxnId="{2CDDBDD2-CA15-49C3-897C-A8E984FBFD25}">
      <dgm:prSet/>
      <dgm:spPr/>
      <dgm:t>
        <a:bodyPr/>
        <a:lstStyle/>
        <a:p>
          <a:endParaRPr lang="en-US"/>
        </a:p>
      </dgm:t>
    </dgm:pt>
    <dgm:pt modelId="{36097406-B409-4505-B38B-1F6491EF7C56}">
      <dgm:prSet/>
      <dgm:spPr/>
      <dgm:t>
        <a:bodyPr/>
        <a:lstStyle/>
        <a:p>
          <a:r>
            <a:rPr lang="en-US"/>
            <a:t>Follow</a:t>
          </a:r>
        </a:p>
      </dgm:t>
    </dgm:pt>
    <dgm:pt modelId="{36C68C42-D44A-49EE-8D60-ED1F8099FBB1}" type="parTrans" cxnId="{B6D3D1F5-9D41-4890-B1C0-27A53B4A0FC9}">
      <dgm:prSet/>
      <dgm:spPr/>
      <dgm:t>
        <a:bodyPr/>
        <a:lstStyle/>
        <a:p>
          <a:endParaRPr lang="en-US"/>
        </a:p>
      </dgm:t>
    </dgm:pt>
    <dgm:pt modelId="{B4C575EF-B006-46DB-8C36-63F96A71BA2C}" type="sibTrans" cxnId="{B6D3D1F5-9D41-4890-B1C0-27A53B4A0FC9}">
      <dgm:prSet/>
      <dgm:spPr/>
      <dgm:t>
        <a:bodyPr/>
        <a:lstStyle/>
        <a:p>
          <a:endParaRPr lang="en-US"/>
        </a:p>
      </dgm:t>
    </dgm:pt>
    <dgm:pt modelId="{EEEDAE7A-5160-4B42-BE7A-EC1A8254518F}">
      <dgm:prSet/>
      <dgm:spPr/>
      <dgm:t>
        <a:bodyPr/>
        <a:lstStyle/>
        <a:p>
          <a:r>
            <a:rPr lang="en-US"/>
            <a:t>Follow ‘On Ice Officials Code of Conduct’ in your rule book</a:t>
          </a:r>
        </a:p>
      </dgm:t>
    </dgm:pt>
    <dgm:pt modelId="{6196BB55-EE85-4C25-9765-1EDDC6155F99}" type="parTrans" cxnId="{216F8B90-885E-41D6-B106-E4DE55643737}">
      <dgm:prSet/>
      <dgm:spPr/>
      <dgm:t>
        <a:bodyPr/>
        <a:lstStyle/>
        <a:p>
          <a:endParaRPr lang="en-US"/>
        </a:p>
      </dgm:t>
    </dgm:pt>
    <dgm:pt modelId="{9E8291D9-1B01-4C2B-AD54-A13FCB1F1882}" type="sibTrans" cxnId="{216F8B90-885E-41D6-B106-E4DE55643737}">
      <dgm:prSet/>
      <dgm:spPr/>
      <dgm:t>
        <a:bodyPr/>
        <a:lstStyle/>
        <a:p>
          <a:endParaRPr lang="en-US"/>
        </a:p>
      </dgm:t>
    </dgm:pt>
    <dgm:pt modelId="{177EE792-3EAB-4BD1-AF3E-EBDCA9043FE3}" type="pres">
      <dgm:prSet presAssocID="{54603C4E-3A6F-4224-8B9C-C0F53354D171}" presName="Name0" presStyleCnt="0">
        <dgm:presLayoutVars>
          <dgm:dir/>
          <dgm:animLvl val="lvl"/>
          <dgm:resizeHandles val="exact"/>
        </dgm:presLayoutVars>
      </dgm:prSet>
      <dgm:spPr/>
    </dgm:pt>
    <dgm:pt modelId="{B9790716-3E33-4740-8CC1-66A0821C1081}" type="pres">
      <dgm:prSet presAssocID="{6CD71A5F-28C4-4530-8709-4750300408B3}" presName="linNode" presStyleCnt="0"/>
      <dgm:spPr/>
    </dgm:pt>
    <dgm:pt modelId="{990276CD-FEA0-45BD-B73C-AED2E4F9E364}" type="pres">
      <dgm:prSet presAssocID="{6CD71A5F-28C4-4530-8709-4750300408B3}" presName="parentText" presStyleLbl="alignNode1" presStyleIdx="0" presStyleCnt="5">
        <dgm:presLayoutVars>
          <dgm:chMax val="1"/>
          <dgm:bulletEnabled/>
        </dgm:presLayoutVars>
      </dgm:prSet>
      <dgm:spPr/>
    </dgm:pt>
    <dgm:pt modelId="{76703AEE-943A-48F5-8DA9-121070C1C241}" type="pres">
      <dgm:prSet presAssocID="{6CD71A5F-28C4-4530-8709-4750300408B3}" presName="descendantText" presStyleLbl="alignAccFollowNode1" presStyleIdx="0" presStyleCnt="5">
        <dgm:presLayoutVars>
          <dgm:bulletEnabled/>
        </dgm:presLayoutVars>
      </dgm:prSet>
      <dgm:spPr/>
    </dgm:pt>
    <dgm:pt modelId="{12FE7C34-F965-4D08-9F9C-AD7AAA8D9B19}" type="pres">
      <dgm:prSet presAssocID="{7DD21BDA-A511-4885-9244-2562EF096193}" presName="sp" presStyleCnt="0"/>
      <dgm:spPr/>
    </dgm:pt>
    <dgm:pt modelId="{EBDC2663-F0A1-466E-AB1B-911759FB916B}" type="pres">
      <dgm:prSet presAssocID="{77D8DB4D-5AC4-4262-A2EF-931C308BB104}" presName="linNode" presStyleCnt="0"/>
      <dgm:spPr/>
    </dgm:pt>
    <dgm:pt modelId="{EE38085D-E64A-42E8-923A-C3005181987D}" type="pres">
      <dgm:prSet presAssocID="{77D8DB4D-5AC4-4262-A2EF-931C308BB104}" presName="parentText" presStyleLbl="alignNode1" presStyleIdx="1" presStyleCnt="5">
        <dgm:presLayoutVars>
          <dgm:chMax val="1"/>
          <dgm:bulletEnabled/>
        </dgm:presLayoutVars>
      </dgm:prSet>
      <dgm:spPr/>
    </dgm:pt>
    <dgm:pt modelId="{651DF45A-8480-456F-A612-64F5C2A8EFC0}" type="pres">
      <dgm:prSet presAssocID="{77D8DB4D-5AC4-4262-A2EF-931C308BB104}" presName="descendantText" presStyleLbl="alignAccFollowNode1" presStyleIdx="1" presStyleCnt="5">
        <dgm:presLayoutVars>
          <dgm:bulletEnabled/>
        </dgm:presLayoutVars>
      </dgm:prSet>
      <dgm:spPr/>
    </dgm:pt>
    <dgm:pt modelId="{8A306F5E-1A6F-4552-A105-F108EF1CB35B}" type="pres">
      <dgm:prSet presAssocID="{0DD5234D-EEE2-4FC1-B27A-2B098AF96B62}" presName="sp" presStyleCnt="0"/>
      <dgm:spPr/>
    </dgm:pt>
    <dgm:pt modelId="{4CEEC2B8-C9CE-4B50-8F37-1BB782EF0773}" type="pres">
      <dgm:prSet presAssocID="{3F34194C-CB0D-4C5E-894C-00CA83891FB7}" presName="linNode" presStyleCnt="0"/>
      <dgm:spPr/>
    </dgm:pt>
    <dgm:pt modelId="{E9FF07BA-1A4F-4E09-AD1C-244A2C90BB6D}" type="pres">
      <dgm:prSet presAssocID="{3F34194C-CB0D-4C5E-894C-00CA83891FB7}" presName="parentText" presStyleLbl="alignNode1" presStyleIdx="2" presStyleCnt="5">
        <dgm:presLayoutVars>
          <dgm:chMax val="1"/>
          <dgm:bulletEnabled/>
        </dgm:presLayoutVars>
      </dgm:prSet>
      <dgm:spPr/>
    </dgm:pt>
    <dgm:pt modelId="{138B2F94-8599-4132-9395-1911C441A85A}" type="pres">
      <dgm:prSet presAssocID="{3F34194C-CB0D-4C5E-894C-00CA83891FB7}" presName="descendantText" presStyleLbl="alignAccFollowNode1" presStyleIdx="2" presStyleCnt="5">
        <dgm:presLayoutVars>
          <dgm:bulletEnabled/>
        </dgm:presLayoutVars>
      </dgm:prSet>
      <dgm:spPr/>
    </dgm:pt>
    <dgm:pt modelId="{BA5455D9-6CA0-4ADE-A489-9B4940534499}" type="pres">
      <dgm:prSet presAssocID="{AFAEA2EC-AA80-4C2E-9A24-E8BE63DAA451}" presName="sp" presStyleCnt="0"/>
      <dgm:spPr/>
    </dgm:pt>
    <dgm:pt modelId="{45656EBB-75BB-4367-A0B2-47F3A5C8C008}" type="pres">
      <dgm:prSet presAssocID="{E99089E6-0386-47E4-9A1F-CB70BBE39B67}" presName="linNode" presStyleCnt="0"/>
      <dgm:spPr/>
    </dgm:pt>
    <dgm:pt modelId="{965B678B-2C8A-4E2A-99AA-1C8EF8D97ACD}" type="pres">
      <dgm:prSet presAssocID="{E99089E6-0386-47E4-9A1F-CB70BBE39B67}" presName="parentText" presStyleLbl="alignNode1" presStyleIdx="3" presStyleCnt="5">
        <dgm:presLayoutVars>
          <dgm:chMax val="1"/>
          <dgm:bulletEnabled/>
        </dgm:presLayoutVars>
      </dgm:prSet>
      <dgm:spPr/>
    </dgm:pt>
    <dgm:pt modelId="{56BD8B46-C84C-4CEE-8021-681BAF4EF337}" type="pres">
      <dgm:prSet presAssocID="{E99089E6-0386-47E4-9A1F-CB70BBE39B67}" presName="descendantText" presStyleLbl="alignAccFollowNode1" presStyleIdx="3" presStyleCnt="5">
        <dgm:presLayoutVars>
          <dgm:bulletEnabled/>
        </dgm:presLayoutVars>
      </dgm:prSet>
      <dgm:spPr/>
    </dgm:pt>
    <dgm:pt modelId="{3DF1363A-40C7-4CB5-8B1C-182CC269CE18}" type="pres">
      <dgm:prSet presAssocID="{3FF83573-3828-4D73-85CC-CCEDF37A80A6}" presName="sp" presStyleCnt="0"/>
      <dgm:spPr/>
    </dgm:pt>
    <dgm:pt modelId="{2CF2CCFB-760B-4BB6-A1CB-B81ACA9AF5DC}" type="pres">
      <dgm:prSet presAssocID="{36097406-B409-4505-B38B-1F6491EF7C56}" presName="linNode" presStyleCnt="0"/>
      <dgm:spPr/>
    </dgm:pt>
    <dgm:pt modelId="{18F2458B-124D-4B79-A05A-B54BCCF97B14}" type="pres">
      <dgm:prSet presAssocID="{36097406-B409-4505-B38B-1F6491EF7C56}" presName="parentText" presStyleLbl="alignNode1" presStyleIdx="4" presStyleCnt="5">
        <dgm:presLayoutVars>
          <dgm:chMax val="1"/>
          <dgm:bulletEnabled/>
        </dgm:presLayoutVars>
      </dgm:prSet>
      <dgm:spPr/>
    </dgm:pt>
    <dgm:pt modelId="{822F5B9D-F52F-4905-866A-E39D06AF7C17}" type="pres">
      <dgm:prSet presAssocID="{36097406-B409-4505-B38B-1F6491EF7C56}" presName="descendantText" presStyleLbl="alignAccFollowNode1" presStyleIdx="4" presStyleCnt="5">
        <dgm:presLayoutVars>
          <dgm:bulletEnabled/>
        </dgm:presLayoutVars>
      </dgm:prSet>
      <dgm:spPr/>
    </dgm:pt>
  </dgm:ptLst>
  <dgm:cxnLst>
    <dgm:cxn modelId="{F5E6650B-F7C5-4B65-83A3-6BD44F5D3B32}" srcId="{3F34194C-CB0D-4C5E-894C-00CA83891FB7}" destId="{AC35A29D-F10D-407E-AD04-B6A79C83CC03}" srcOrd="0" destOrd="0" parTransId="{69B96988-F907-4D5A-B244-72482F73854E}" sibTransId="{FFAA57F2-29CD-4453-B5B5-38F726BFA344}"/>
    <dgm:cxn modelId="{DBA2E03F-AAAE-4829-89C1-8E849CA364AF}" srcId="{54603C4E-3A6F-4224-8B9C-C0F53354D171}" destId="{3F34194C-CB0D-4C5E-894C-00CA83891FB7}" srcOrd="2" destOrd="0" parTransId="{F9672FBA-D895-4633-A237-BFD75995ACAB}" sibTransId="{AFAEA2EC-AA80-4C2E-9A24-E8BE63DAA451}"/>
    <dgm:cxn modelId="{6C0D3A40-7428-4E40-AB8B-99E8D0113B81}" srcId="{54603C4E-3A6F-4224-8B9C-C0F53354D171}" destId="{77D8DB4D-5AC4-4262-A2EF-931C308BB104}" srcOrd="1" destOrd="0" parTransId="{8A1E23E4-BC87-4F5A-BF0D-ED3B5CA737FE}" sibTransId="{0DD5234D-EEE2-4FC1-B27A-2B098AF96B62}"/>
    <dgm:cxn modelId="{5AB97169-B576-4995-B084-CEBF86818E51}" type="presOf" srcId="{77D8DB4D-5AC4-4262-A2EF-931C308BB104}" destId="{EE38085D-E64A-42E8-923A-C3005181987D}" srcOrd="0" destOrd="0" presId="urn:microsoft.com/office/officeart/2016/7/layout/VerticalSolidActionList"/>
    <dgm:cxn modelId="{B049C26D-3975-4E0D-A4E5-0DFB836691BB}" type="presOf" srcId="{AC35A29D-F10D-407E-AD04-B6A79C83CC03}" destId="{138B2F94-8599-4132-9395-1911C441A85A}" srcOrd="0" destOrd="0" presId="urn:microsoft.com/office/officeart/2016/7/layout/VerticalSolidActionList"/>
    <dgm:cxn modelId="{5BBA2770-8DFC-4485-A97E-1224F5313285}" type="presOf" srcId="{EEEDAE7A-5160-4B42-BE7A-EC1A8254518F}" destId="{822F5B9D-F52F-4905-866A-E39D06AF7C17}" srcOrd="0" destOrd="0" presId="urn:microsoft.com/office/officeart/2016/7/layout/VerticalSolidActionList"/>
    <dgm:cxn modelId="{315CC751-E8F5-48D4-936F-665C70490697}" srcId="{54603C4E-3A6F-4224-8B9C-C0F53354D171}" destId="{E99089E6-0386-47E4-9A1F-CB70BBE39B67}" srcOrd="3" destOrd="0" parTransId="{928A016E-61FF-43C3-ABDB-1B936585BB91}" sibTransId="{3FF83573-3828-4D73-85CC-CCEDF37A80A6}"/>
    <dgm:cxn modelId="{216F8B90-885E-41D6-B106-E4DE55643737}" srcId="{36097406-B409-4505-B38B-1F6491EF7C56}" destId="{EEEDAE7A-5160-4B42-BE7A-EC1A8254518F}" srcOrd="0" destOrd="0" parTransId="{6196BB55-EE85-4C25-9765-1EDDC6155F99}" sibTransId="{9E8291D9-1B01-4C2B-AD54-A13FCB1F1882}"/>
    <dgm:cxn modelId="{4A7CFF92-BC0B-4513-B971-7FEB311FD1E3}" type="presOf" srcId="{2FCF0B54-CBAE-40AD-8AC8-85C131A12986}" destId="{56BD8B46-C84C-4CEE-8021-681BAF4EF337}" srcOrd="0" destOrd="0" presId="urn:microsoft.com/office/officeart/2016/7/layout/VerticalSolidActionList"/>
    <dgm:cxn modelId="{E5D798A5-C029-4EF6-A6AA-C4BDEE224EF5}" type="presOf" srcId="{421068AD-F9F7-44D3-92B3-7FA3760B7C1F}" destId="{76703AEE-943A-48F5-8DA9-121070C1C241}" srcOrd="0" destOrd="0" presId="urn:microsoft.com/office/officeart/2016/7/layout/VerticalSolidActionList"/>
    <dgm:cxn modelId="{439C93A6-10EE-4172-85B3-88023F92F57F}" type="presOf" srcId="{E99089E6-0386-47E4-9A1F-CB70BBE39B67}" destId="{965B678B-2C8A-4E2A-99AA-1C8EF8D97ACD}" srcOrd="0" destOrd="0" presId="urn:microsoft.com/office/officeart/2016/7/layout/VerticalSolidActionList"/>
    <dgm:cxn modelId="{223F13A9-310F-45CE-A1DE-BFB65E2E6799}" type="presOf" srcId="{E70606B0-27B9-4259-B972-4B32C4A7B4EC}" destId="{651DF45A-8480-456F-A612-64F5C2A8EFC0}" srcOrd="0" destOrd="0" presId="urn:microsoft.com/office/officeart/2016/7/layout/VerticalSolidActionList"/>
    <dgm:cxn modelId="{43BE6FAF-5C6E-4AE2-B863-DC78246F67AB}" srcId="{77D8DB4D-5AC4-4262-A2EF-931C308BB104}" destId="{E70606B0-27B9-4259-B972-4B32C4A7B4EC}" srcOrd="0" destOrd="0" parTransId="{C7CAAB01-6550-41D3-911F-B5D05C565202}" sibTransId="{26123188-9BDB-4F04-BBE2-49D31F1CF7B9}"/>
    <dgm:cxn modelId="{772D00B7-DD25-463A-AB57-ACEE0474D9BF}" type="presOf" srcId="{36097406-B409-4505-B38B-1F6491EF7C56}" destId="{18F2458B-124D-4B79-A05A-B54BCCF97B14}" srcOrd="0" destOrd="0" presId="urn:microsoft.com/office/officeart/2016/7/layout/VerticalSolidActionList"/>
    <dgm:cxn modelId="{057DF4BF-41A7-4247-BA50-E16BB335F2E7}" srcId="{6CD71A5F-28C4-4530-8709-4750300408B3}" destId="{421068AD-F9F7-44D3-92B3-7FA3760B7C1F}" srcOrd="0" destOrd="0" parTransId="{0AD18CB8-A992-4B5B-8998-75AF1F485F0B}" sibTransId="{DC1B0BA3-F999-4E99-911F-D3BD57202658}"/>
    <dgm:cxn modelId="{2CDDBDD2-CA15-49C3-897C-A8E984FBFD25}" srcId="{E99089E6-0386-47E4-9A1F-CB70BBE39B67}" destId="{2FCF0B54-CBAE-40AD-8AC8-85C131A12986}" srcOrd="0" destOrd="0" parTransId="{3745A127-5A59-4306-BBE8-20331A743D28}" sibTransId="{ACF10059-0EE7-4105-B818-3E2716FF3A86}"/>
    <dgm:cxn modelId="{7EE160DB-8A5F-4920-9B59-7B5F586F6575}" type="presOf" srcId="{3F34194C-CB0D-4C5E-894C-00CA83891FB7}" destId="{E9FF07BA-1A4F-4E09-AD1C-244A2C90BB6D}" srcOrd="0" destOrd="0" presId="urn:microsoft.com/office/officeart/2016/7/layout/VerticalSolidActionList"/>
    <dgm:cxn modelId="{B0F302DD-7368-4CC1-9241-B15FB45F28B2}" type="presOf" srcId="{54603C4E-3A6F-4224-8B9C-C0F53354D171}" destId="{177EE792-3EAB-4BD1-AF3E-EBDCA9043FE3}" srcOrd="0" destOrd="0" presId="urn:microsoft.com/office/officeart/2016/7/layout/VerticalSolidActionList"/>
    <dgm:cxn modelId="{B18FAAED-B5E0-486A-AAF8-85B0848A6A8C}" type="presOf" srcId="{6CD71A5F-28C4-4530-8709-4750300408B3}" destId="{990276CD-FEA0-45BD-B73C-AED2E4F9E364}" srcOrd="0" destOrd="0" presId="urn:microsoft.com/office/officeart/2016/7/layout/VerticalSolidActionList"/>
    <dgm:cxn modelId="{B6D3D1F5-9D41-4890-B1C0-27A53B4A0FC9}" srcId="{54603C4E-3A6F-4224-8B9C-C0F53354D171}" destId="{36097406-B409-4505-B38B-1F6491EF7C56}" srcOrd="4" destOrd="0" parTransId="{36C68C42-D44A-49EE-8D60-ED1F8099FBB1}" sibTransId="{B4C575EF-B006-46DB-8C36-63F96A71BA2C}"/>
    <dgm:cxn modelId="{FD7BC3F7-D7EE-40A9-AE8E-629C1F73551B}" srcId="{54603C4E-3A6F-4224-8B9C-C0F53354D171}" destId="{6CD71A5F-28C4-4530-8709-4750300408B3}" srcOrd="0" destOrd="0" parTransId="{757AE4E8-E086-45DA-8000-E83F25D8334D}" sibTransId="{7DD21BDA-A511-4885-9244-2562EF096193}"/>
    <dgm:cxn modelId="{F231AE4E-8935-48ED-842F-D21BCAB7A0A7}" type="presParOf" srcId="{177EE792-3EAB-4BD1-AF3E-EBDCA9043FE3}" destId="{B9790716-3E33-4740-8CC1-66A0821C1081}" srcOrd="0" destOrd="0" presId="urn:microsoft.com/office/officeart/2016/7/layout/VerticalSolidActionList"/>
    <dgm:cxn modelId="{930C07EE-CD0F-4977-B89F-3B16F8DB9B5C}" type="presParOf" srcId="{B9790716-3E33-4740-8CC1-66A0821C1081}" destId="{990276CD-FEA0-45BD-B73C-AED2E4F9E364}" srcOrd="0" destOrd="0" presId="urn:microsoft.com/office/officeart/2016/7/layout/VerticalSolidActionList"/>
    <dgm:cxn modelId="{65665E74-BB1B-4068-9D9D-B7BDB88538A7}" type="presParOf" srcId="{B9790716-3E33-4740-8CC1-66A0821C1081}" destId="{76703AEE-943A-48F5-8DA9-121070C1C241}" srcOrd="1" destOrd="0" presId="urn:microsoft.com/office/officeart/2016/7/layout/VerticalSolidActionList"/>
    <dgm:cxn modelId="{061303D7-CA0C-4319-ADFC-8C9CAD986ABB}" type="presParOf" srcId="{177EE792-3EAB-4BD1-AF3E-EBDCA9043FE3}" destId="{12FE7C34-F965-4D08-9F9C-AD7AAA8D9B19}" srcOrd="1" destOrd="0" presId="urn:microsoft.com/office/officeart/2016/7/layout/VerticalSolidActionList"/>
    <dgm:cxn modelId="{81583F88-1869-49FC-A730-0953847F9A75}" type="presParOf" srcId="{177EE792-3EAB-4BD1-AF3E-EBDCA9043FE3}" destId="{EBDC2663-F0A1-466E-AB1B-911759FB916B}" srcOrd="2" destOrd="0" presId="urn:microsoft.com/office/officeart/2016/7/layout/VerticalSolidActionList"/>
    <dgm:cxn modelId="{30402E60-78C8-4FA7-B8EB-B5C37E99C825}" type="presParOf" srcId="{EBDC2663-F0A1-466E-AB1B-911759FB916B}" destId="{EE38085D-E64A-42E8-923A-C3005181987D}" srcOrd="0" destOrd="0" presId="urn:microsoft.com/office/officeart/2016/7/layout/VerticalSolidActionList"/>
    <dgm:cxn modelId="{672CA3FD-7F55-4A51-886F-F1A0B1303DA9}" type="presParOf" srcId="{EBDC2663-F0A1-466E-AB1B-911759FB916B}" destId="{651DF45A-8480-456F-A612-64F5C2A8EFC0}" srcOrd="1" destOrd="0" presId="urn:microsoft.com/office/officeart/2016/7/layout/VerticalSolidActionList"/>
    <dgm:cxn modelId="{094D68D2-DCCF-4856-BA6E-13B96862ADDC}" type="presParOf" srcId="{177EE792-3EAB-4BD1-AF3E-EBDCA9043FE3}" destId="{8A306F5E-1A6F-4552-A105-F108EF1CB35B}" srcOrd="3" destOrd="0" presId="urn:microsoft.com/office/officeart/2016/7/layout/VerticalSolidActionList"/>
    <dgm:cxn modelId="{4B11B8C2-1D11-4CF0-A774-5E5F2A45B0FF}" type="presParOf" srcId="{177EE792-3EAB-4BD1-AF3E-EBDCA9043FE3}" destId="{4CEEC2B8-C9CE-4B50-8F37-1BB782EF0773}" srcOrd="4" destOrd="0" presId="urn:microsoft.com/office/officeart/2016/7/layout/VerticalSolidActionList"/>
    <dgm:cxn modelId="{AD6F5B93-4642-4868-9830-A16B421B3713}" type="presParOf" srcId="{4CEEC2B8-C9CE-4B50-8F37-1BB782EF0773}" destId="{E9FF07BA-1A4F-4E09-AD1C-244A2C90BB6D}" srcOrd="0" destOrd="0" presId="urn:microsoft.com/office/officeart/2016/7/layout/VerticalSolidActionList"/>
    <dgm:cxn modelId="{84E9D6F8-DB95-4E79-8365-18F7851A056C}" type="presParOf" srcId="{4CEEC2B8-C9CE-4B50-8F37-1BB782EF0773}" destId="{138B2F94-8599-4132-9395-1911C441A85A}" srcOrd="1" destOrd="0" presId="urn:microsoft.com/office/officeart/2016/7/layout/VerticalSolidActionList"/>
    <dgm:cxn modelId="{14C4E079-A218-4B2E-8C3B-20A1386BA662}" type="presParOf" srcId="{177EE792-3EAB-4BD1-AF3E-EBDCA9043FE3}" destId="{BA5455D9-6CA0-4ADE-A489-9B4940534499}" srcOrd="5" destOrd="0" presId="urn:microsoft.com/office/officeart/2016/7/layout/VerticalSolidActionList"/>
    <dgm:cxn modelId="{5927B302-C8FE-4C72-8230-7128629274B0}" type="presParOf" srcId="{177EE792-3EAB-4BD1-AF3E-EBDCA9043FE3}" destId="{45656EBB-75BB-4367-A0B2-47F3A5C8C008}" srcOrd="6" destOrd="0" presId="urn:microsoft.com/office/officeart/2016/7/layout/VerticalSolidActionList"/>
    <dgm:cxn modelId="{0FF4EAFE-22E9-435A-9D7E-E93434EA4E6C}" type="presParOf" srcId="{45656EBB-75BB-4367-A0B2-47F3A5C8C008}" destId="{965B678B-2C8A-4E2A-99AA-1C8EF8D97ACD}" srcOrd="0" destOrd="0" presId="urn:microsoft.com/office/officeart/2016/7/layout/VerticalSolidActionList"/>
    <dgm:cxn modelId="{16CB39B5-33E4-43EB-B44C-D9D6576AEA4A}" type="presParOf" srcId="{45656EBB-75BB-4367-A0B2-47F3A5C8C008}" destId="{56BD8B46-C84C-4CEE-8021-681BAF4EF337}" srcOrd="1" destOrd="0" presId="urn:microsoft.com/office/officeart/2016/7/layout/VerticalSolidActionList"/>
    <dgm:cxn modelId="{889651E7-2156-477F-A8DF-ED462529B37C}" type="presParOf" srcId="{177EE792-3EAB-4BD1-AF3E-EBDCA9043FE3}" destId="{3DF1363A-40C7-4CB5-8B1C-182CC269CE18}" srcOrd="7" destOrd="0" presId="urn:microsoft.com/office/officeart/2016/7/layout/VerticalSolidActionList"/>
    <dgm:cxn modelId="{49C5601C-1671-4D1B-93CC-839DE35452CC}" type="presParOf" srcId="{177EE792-3EAB-4BD1-AF3E-EBDCA9043FE3}" destId="{2CF2CCFB-760B-4BB6-A1CB-B81ACA9AF5DC}" srcOrd="8" destOrd="0" presId="urn:microsoft.com/office/officeart/2016/7/layout/VerticalSolidActionList"/>
    <dgm:cxn modelId="{865FB2B1-79A4-414D-BCF8-56F5977392AD}" type="presParOf" srcId="{2CF2CCFB-760B-4BB6-A1CB-B81ACA9AF5DC}" destId="{18F2458B-124D-4B79-A05A-B54BCCF97B14}" srcOrd="0" destOrd="0" presId="urn:microsoft.com/office/officeart/2016/7/layout/VerticalSolidActionList"/>
    <dgm:cxn modelId="{61B4C411-1A3F-4ECC-996E-F21661B41F83}" type="presParOf" srcId="{2CF2CCFB-760B-4BB6-A1CB-B81ACA9AF5DC}" destId="{822F5B9D-F52F-4905-866A-E39D06AF7C17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03AEE-943A-48F5-8DA9-121070C1C241}">
      <dsp:nvSpPr>
        <dsp:cNvPr id="0" name=""/>
        <dsp:cNvSpPr/>
      </dsp:nvSpPr>
      <dsp:spPr>
        <a:xfrm>
          <a:off x="1028382" y="2349"/>
          <a:ext cx="4113529" cy="103097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814" tIns="261868" rIns="79814" bIns="2618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Officials must be approachable.</a:t>
          </a:r>
        </a:p>
      </dsp:txBody>
      <dsp:txXfrm>
        <a:off x="1028382" y="2349"/>
        <a:ext cx="4113529" cy="1030978"/>
      </dsp:txXfrm>
    </dsp:sp>
    <dsp:sp modelId="{990276CD-FEA0-45BD-B73C-AED2E4F9E364}">
      <dsp:nvSpPr>
        <dsp:cNvPr id="0" name=""/>
        <dsp:cNvSpPr/>
      </dsp:nvSpPr>
      <dsp:spPr>
        <a:xfrm>
          <a:off x="0" y="2349"/>
          <a:ext cx="1028382" cy="10309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19" tIns="101838" rIns="54419" bIns="101838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Be</a:t>
          </a:r>
        </a:p>
      </dsp:txBody>
      <dsp:txXfrm>
        <a:off x="0" y="2349"/>
        <a:ext cx="1028382" cy="1030978"/>
      </dsp:txXfrm>
    </dsp:sp>
    <dsp:sp modelId="{651DF45A-8480-456F-A612-64F5C2A8EFC0}">
      <dsp:nvSpPr>
        <dsp:cNvPr id="0" name=""/>
        <dsp:cNvSpPr/>
      </dsp:nvSpPr>
      <dsp:spPr>
        <a:xfrm>
          <a:off x="1028382" y="1095186"/>
          <a:ext cx="4113529" cy="1030978"/>
        </a:xfrm>
        <a:prstGeom prst="rect">
          <a:avLst/>
        </a:prstGeom>
        <a:solidFill>
          <a:schemeClr val="accent2">
            <a:tint val="40000"/>
            <a:alpha val="90000"/>
            <a:hueOff val="493641"/>
            <a:satOff val="-1293"/>
            <a:lumOff val="46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493641"/>
              <a:satOff val="-1293"/>
              <a:lumOff val="4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814" tIns="261868" rIns="79814" bIns="2618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Brief, precise explanations minimize confusion and gain credibility for the official.</a:t>
          </a:r>
        </a:p>
      </dsp:txBody>
      <dsp:txXfrm>
        <a:off x="1028382" y="1095186"/>
        <a:ext cx="4113529" cy="1030978"/>
      </dsp:txXfrm>
    </dsp:sp>
    <dsp:sp modelId="{EE38085D-E64A-42E8-923A-C3005181987D}">
      <dsp:nvSpPr>
        <dsp:cNvPr id="0" name=""/>
        <dsp:cNvSpPr/>
      </dsp:nvSpPr>
      <dsp:spPr>
        <a:xfrm>
          <a:off x="0" y="1095186"/>
          <a:ext cx="1028382" cy="1030978"/>
        </a:xfrm>
        <a:prstGeom prst="rect">
          <a:avLst/>
        </a:prstGeom>
        <a:solidFill>
          <a:schemeClr val="accent2">
            <a:hueOff val="476947"/>
            <a:satOff val="-10882"/>
            <a:lumOff val="4020"/>
            <a:alphaOff val="0"/>
          </a:schemeClr>
        </a:solidFill>
        <a:ln w="12700" cap="flat" cmpd="sng" algn="ctr">
          <a:solidFill>
            <a:schemeClr val="accent2">
              <a:hueOff val="476947"/>
              <a:satOff val="-10882"/>
              <a:lumOff val="4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19" tIns="101838" rIns="54419" bIns="101838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Brief</a:t>
          </a:r>
        </a:p>
      </dsp:txBody>
      <dsp:txXfrm>
        <a:off x="0" y="1095186"/>
        <a:ext cx="1028382" cy="1030978"/>
      </dsp:txXfrm>
    </dsp:sp>
    <dsp:sp modelId="{138B2F94-8599-4132-9395-1911C441A85A}">
      <dsp:nvSpPr>
        <dsp:cNvPr id="0" name=""/>
        <dsp:cNvSpPr/>
      </dsp:nvSpPr>
      <dsp:spPr>
        <a:xfrm>
          <a:off x="1028382" y="2188023"/>
          <a:ext cx="4113529" cy="1030978"/>
        </a:xfrm>
        <a:prstGeom prst="rect">
          <a:avLst/>
        </a:prstGeom>
        <a:solidFill>
          <a:schemeClr val="accent2">
            <a:tint val="40000"/>
            <a:alpha val="90000"/>
            <a:hueOff val="987282"/>
            <a:satOff val="-2587"/>
            <a:lumOff val="92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987282"/>
              <a:satOff val="-2587"/>
              <a:lumOff val="9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814" tIns="261868" rIns="79814" bIns="2618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Good communication can mean the difference between cooperation and confrontation.</a:t>
          </a:r>
        </a:p>
      </dsp:txBody>
      <dsp:txXfrm>
        <a:off x="1028382" y="2188023"/>
        <a:ext cx="4113529" cy="1030978"/>
      </dsp:txXfrm>
    </dsp:sp>
    <dsp:sp modelId="{E9FF07BA-1A4F-4E09-AD1C-244A2C90BB6D}">
      <dsp:nvSpPr>
        <dsp:cNvPr id="0" name=""/>
        <dsp:cNvSpPr/>
      </dsp:nvSpPr>
      <dsp:spPr>
        <a:xfrm>
          <a:off x="0" y="2188023"/>
          <a:ext cx="1028382" cy="1030978"/>
        </a:xfrm>
        <a:prstGeom prst="rect">
          <a:avLst/>
        </a:prstGeom>
        <a:solidFill>
          <a:schemeClr val="accent2">
            <a:hueOff val="953895"/>
            <a:satOff val="-21764"/>
            <a:lumOff val="8039"/>
            <a:alphaOff val="0"/>
          </a:schemeClr>
        </a:solidFill>
        <a:ln w="12700" cap="flat" cmpd="sng" algn="ctr">
          <a:solidFill>
            <a:schemeClr val="accent2">
              <a:hueOff val="953895"/>
              <a:satOff val="-21764"/>
              <a:lumOff val="80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19" tIns="101838" rIns="54419" bIns="101838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Mean</a:t>
          </a:r>
        </a:p>
      </dsp:txBody>
      <dsp:txXfrm>
        <a:off x="0" y="2188023"/>
        <a:ext cx="1028382" cy="1030978"/>
      </dsp:txXfrm>
    </dsp:sp>
    <dsp:sp modelId="{56BD8B46-C84C-4CEE-8021-681BAF4EF337}">
      <dsp:nvSpPr>
        <dsp:cNvPr id="0" name=""/>
        <dsp:cNvSpPr/>
      </dsp:nvSpPr>
      <dsp:spPr>
        <a:xfrm>
          <a:off x="1028382" y="3280860"/>
          <a:ext cx="4113529" cy="1030978"/>
        </a:xfrm>
        <a:prstGeom prst="rect">
          <a:avLst/>
        </a:prstGeom>
        <a:solidFill>
          <a:schemeClr val="accent2">
            <a:tint val="40000"/>
            <a:alpha val="90000"/>
            <a:hueOff val="1480923"/>
            <a:satOff val="-3880"/>
            <a:lumOff val="138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480923"/>
              <a:satOff val="-3880"/>
              <a:lumOff val="13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814" tIns="261868" rIns="79814" bIns="2618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Clear, accurate signals often make verbal communication unnecessary.</a:t>
          </a:r>
        </a:p>
      </dsp:txBody>
      <dsp:txXfrm>
        <a:off x="1028382" y="3280860"/>
        <a:ext cx="4113529" cy="1030978"/>
      </dsp:txXfrm>
    </dsp:sp>
    <dsp:sp modelId="{965B678B-2C8A-4E2A-99AA-1C8EF8D97ACD}">
      <dsp:nvSpPr>
        <dsp:cNvPr id="0" name=""/>
        <dsp:cNvSpPr/>
      </dsp:nvSpPr>
      <dsp:spPr>
        <a:xfrm>
          <a:off x="0" y="3280860"/>
          <a:ext cx="1028382" cy="1030978"/>
        </a:xfrm>
        <a:prstGeom prst="rect">
          <a:avLst/>
        </a:prstGeom>
        <a:solidFill>
          <a:schemeClr val="accent2">
            <a:hueOff val="1430842"/>
            <a:satOff val="-32646"/>
            <a:lumOff val="12059"/>
            <a:alphaOff val="0"/>
          </a:schemeClr>
        </a:solidFill>
        <a:ln w="12700" cap="flat" cmpd="sng" algn="ctr">
          <a:solidFill>
            <a:schemeClr val="accent2">
              <a:hueOff val="1430842"/>
              <a:satOff val="-32646"/>
              <a:lumOff val="1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19" tIns="101838" rIns="54419" bIns="101838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Clear</a:t>
          </a:r>
        </a:p>
      </dsp:txBody>
      <dsp:txXfrm>
        <a:off x="0" y="3280860"/>
        <a:ext cx="1028382" cy="1030978"/>
      </dsp:txXfrm>
    </dsp:sp>
    <dsp:sp modelId="{822F5B9D-F52F-4905-866A-E39D06AF7C17}">
      <dsp:nvSpPr>
        <dsp:cNvPr id="0" name=""/>
        <dsp:cNvSpPr/>
      </dsp:nvSpPr>
      <dsp:spPr>
        <a:xfrm>
          <a:off x="1028382" y="4373697"/>
          <a:ext cx="4113529" cy="1030978"/>
        </a:xfrm>
        <a:prstGeom prst="rect">
          <a:avLst/>
        </a:prstGeom>
        <a:solidFill>
          <a:schemeClr val="accent2">
            <a:tint val="40000"/>
            <a:alpha val="90000"/>
            <a:hueOff val="1974564"/>
            <a:satOff val="-5173"/>
            <a:lumOff val="185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974564"/>
              <a:satOff val="-5173"/>
              <a:lumOff val="18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814" tIns="261868" rIns="79814" bIns="26186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Follow ‘On Ice Officials Code of Conduct’ in your rule book</a:t>
          </a:r>
        </a:p>
      </dsp:txBody>
      <dsp:txXfrm>
        <a:off x="1028382" y="4373697"/>
        <a:ext cx="4113529" cy="1030978"/>
      </dsp:txXfrm>
    </dsp:sp>
    <dsp:sp modelId="{18F2458B-124D-4B79-A05A-B54BCCF97B14}">
      <dsp:nvSpPr>
        <dsp:cNvPr id="0" name=""/>
        <dsp:cNvSpPr/>
      </dsp:nvSpPr>
      <dsp:spPr>
        <a:xfrm>
          <a:off x="0" y="4373697"/>
          <a:ext cx="1028382" cy="1030978"/>
        </a:xfrm>
        <a:prstGeom prst="rect">
          <a:avLst/>
        </a:prstGeom>
        <a:solidFill>
          <a:schemeClr val="accent2">
            <a:hueOff val="1907789"/>
            <a:satOff val="-43528"/>
            <a:lumOff val="16079"/>
            <a:alphaOff val="0"/>
          </a:schemeClr>
        </a:solidFill>
        <a:ln w="12700" cap="flat" cmpd="sng" algn="ctr">
          <a:solidFill>
            <a:schemeClr val="accent2">
              <a:hueOff val="1907789"/>
              <a:satOff val="-43528"/>
              <a:lumOff val="1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419" tIns="101838" rIns="54419" bIns="101838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Follow</a:t>
          </a:r>
        </a:p>
      </dsp:txBody>
      <dsp:txXfrm>
        <a:off x="0" y="4373697"/>
        <a:ext cx="1028382" cy="10309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77E1F4C-DC20-4799-BE09-81B8329AFA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EDD1020-8031-44F4-B1CA-A6139250DF5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1532D81E-74F2-4859-931E-EC7A47C0063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0913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D7264B2-00D2-45BF-917A-B7EDBDF6449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0913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7EB358E-8632-4EA2-B9CF-5D7249C3B9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DB3BD21-8D7D-4549-AB45-A43A4D680B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EF08A8F-2BCF-4672-AB2D-E5FB46C51D4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860B4BE-218B-4F9B-AA21-C66D02220E5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23863" y="676275"/>
            <a:ext cx="6011862" cy="3382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2D85B1F8-880A-44B6-83C1-C772622312C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4663"/>
            <a:ext cx="50292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0DB8840B-5DBF-4E22-B929-A221A277A62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0913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F9A3B042-A1AE-4F55-A9E0-80117AAF5A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0913"/>
            <a:ext cx="29718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2B7BE3D-17DF-498D-9029-1BD370FE32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88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283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840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CCCBC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914400" y="3671767"/>
            <a:ext cx="7562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BE2E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2245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baseline="0">
                <a:solidFill>
                  <a:srgbClr val="013775"/>
                </a:solidFill>
                <a:latin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1"/>
          </p:nvPr>
        </p:nvSpPr>
        <p:spPr>
          <a:xfrm>
            <a:off x="1375233" y="2369500"/>
            <a:ext cx="7680400" cy="33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Clr>
                <a:srgbClr val="92D1FD"/>
              </a:buClr>
              <a:buSzPts val="2000"/>
              <a:buChar char="»"/>
              <a:defRPr>
                <a:solidFill>
                  <a:srgbClr val="D3292E"/>
                </a:solidFill>
              </a:defRPr>
            </a:lvl1pPr>
            <a:lvl2pPr marL="1219170" lvl="1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2pPr>
            <a:lvl3pPr marL="1828754" lvl="2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3pPr>
            <a:lvl4pPr marL="2438339" lvl="3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4pPr>
            <a:lvl5pPr marL="3047924" lvl="4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5pPr>
            <a:lvl6pPr marL="3657509" lvl="5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6pPr>
            <a:lvl7pPr marL="4267093" lvl="6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2832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ansparent Shapes">
  <p:cSld name="Transparent Shapes">
    <p:bg>
      <p:bgPr>
        <a:solidFill>
          <a:srgbClr val="01377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348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BE2E1A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ctrTitle"/>
          </p:nvPr>
        </p:nvSpPr>
        <p:spPr>
          <a:xfrm>
            <a:off x="914400" y="3228733"/>
            <a:ext cx="6766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7" name="Google Shape;37;p3"/>
          <p:cNvSpPr txBox="1">
            <a:spLocks noGrp="1"/>
          </p:cNvSpPr>
          <p:nvPr>
            <p:ph type="subTitle" idx="1"/>
          </p:nvPr>
        </p:nvSpPr>
        <p:spPr>
          <a:xfrm>
            <a:off x="914400" y="4599539"/>
            <a:ext cx="67660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3509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734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549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087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70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258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79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986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6/8/2022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69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14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11" Type="http://schemas.openxmlformats.org/officeDocument/2006/relationships/diagramColors" Target="../diagrams/colors1.xml"/><Relationship Id="rId5" Type="http://schemas.microsoft.com/office/2007/relationships/hdphoto" Target="../media/hdphoto3.wdp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7.png"/><Relationship Id="rId9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microsoft.com/office/2007/relationships/hdphoto" Target="../media/hdphoto2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DF3BDB2-0586-430E-811A-74BAFDEE6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1E305B-0351-4E03-8C1B-F23D3A346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928117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C848660-F9C2-4F86-A218-6AE0FB4CC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1336" y="1110053"/>
            <a:ext cx="6630506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39B3FE-ECE7-43DF-883B-99B63FF07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1376" y="1432223"/>
            <a:ext cx="6057144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6200" b="1">
                <a:blipFill dpi="0" rotWithShape="1">
                  <a:blip r:embed="rId4"/>
                  <a:srcRect/>
                  <a:tile tx="6350" ty="-127000" sx="65000" sy="64000" flip="none" algn="tl"/>
                </a:blipFill>
                <a:latin typeface="+mj-lt"/>
                <a:cs typeface="+mj-cs"/>
              </a:rPr>
              <a:t>COMMUNICATION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CABD882-B7CE-4433-B509-99205DB70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5780565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F6A645-6137-4F43-8E88-D91CC337D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A2C783A-4EEE-481B-815A-A1BB14F4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0186437-0053-4886-B612-804E4DC90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" name="Graphic 6" descr="Flow">
            <a:extLst>
              <a:ext uri="{FF2B5EF4-FFF2-40B4-BE49-F238E27FC236}">
                <a16:creationId xmlns:a16="http://schemas.microsoft.com/office/drawing/2014/main" id="{34F14FCE-9D99-B11F-D46E-AC1571ECF0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3915" y="1686320"/>
            <a:ext cx="3416725" cy="341672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6" name="Group 9225">
            <a:extLst>
              <a:ext uri="{FF2B5EF4-FFF2-40B4-BE49-F238E27FC236}">
                <a16:creationId xmlns:a16="http://schemas.microsoft.com/office/drawing/2014/main" id="{F85E0883-9001-4D4E-9C91-E8D165DAF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227" name="Oval 9226">
              <a:extLst>
                <a:ext uri="{FF2B5EF4-FFF2-40B4-BE49-F238E27FC236}">
                  <a16:creationId xmlns:a16="http://schemas.microsoft.com/office/drawing/2014/main" id="{94AEEF45-F5C8-4322-9C98-33BB7A5A29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228" name="Oval 9227">
              <a:extLst>
                <a:ext uri="{FF2B5EF4-FFF2-40B4-BE49-F238E27FC236}">
                  <a16:creationId xmlns:a16="http://schemas.microsoft.com/office/drawing/2014/main" id="{185E4386-A445-455A-91C4-16DE5DA9FC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9230" name="Rectangle 9229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232" name="Oval 9231">
            <a:extLst>
              <a:ext uri="{FF2B5EF4-FFF2-40B4-BE49-F238E27FC236}">
                <a16:creationId xmlns:a16="http://schemas.microsoft.com/office/drawing/2014/main" id="{059D8741-EAD6-41B1-A882-70D70FC35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1035" y="1679569"/>
            <a:ext cx="3498864" cy="3498858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9234" name="Oval 9233">
            <a:extLst>
              <a:ext uri="{FF2B5EF4-FFF2-40B4-BE49-F238E27FC236}">
                <a16:creationId xmlns:a16="http://schemas.microsoft.com/office/drawing/2014/main" id="{45444F36-3103-4D11-A25F-C054D4606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134" y="1864667"/>
            <a:ext cx="3128666" cy="3128662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F462A81E-1BCF-445E-874F-3999351F9C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000">
                <a:solidFill>
                  <a:srgbClr val="FFFFFF"/>
                </a:solidFill>
                <a:latin typeface="+mj-lt"/>
              </a:rPr>
              <a:t>PRINCIPLES</a:t>
            </a:r>
          </a:p>
        </p:txBody>
      </p:sp>
      <p:sp>
        <p:nvSpPr>
          <p:cNvPr id="9236" name="Rectangle 9235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6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9222" name="Rectangle 5">
            <a:extLst>
              <a:ext uri="{FF2B5EF4-FFF2-40B4-BE49-F238E27FC236}">
                <a16:creationId xmlns:a16="http://schemas.microsoft.com/office/drawing/2014/main" id="{C090FFE2-C717-A126-C8B6-BB77F40A90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5263735"/>
              </p:ext>
            </p:extLst>
          </p:nvPr>
        </p:nvGraphicFramePr>
        <p:xfrm>
          <a:off x="6081713" y="725488"/>
          <a:ext cx="5141912" cy="540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Group 10248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250" name="Oval 10249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251" name="Oval 10250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0253" name="Rectangle 10252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55" name="Rectangle 10254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57" name="Rectangle 10256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1" y="822324"/>
            <a:ext cx="5149596" cy="5228279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E7960F6C-DBD9-48BD-B858-CC71BD0722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44268" y="1465790"/>
            <a:ext cx="3860798" cy="3941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6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</a:rPr>
              <a:t>WHO TO TALK WITH</a:t>
            </a: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FBB959EA-EEDA-4B71-A4C1-DD8FD08F95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1602" y="1359090"/>
            <a:ext cx="5132665" cy="40480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-182880"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 dirty="0">
                <a:solidFill>
                  <a:schemeClr val="tx1"/>
                </a:solidFill>
              </a:rPr>
              <a:t>Talk to the Coach when…</a:t>
            </a:r>
          </a:p>
          <a:p>
            <a:pPr lvl="1" indent="-182880">
              <a:spcBef>
                <a:spcPct val="40000"/>
              </a:spcBef>
              <a:buSzPct val="85000"/>
              <a:buFont typeface="Wingdings" pitchFamily="2" charset="2"/>
              <a:buChar char="§"/>
            </a:pPr>
            <a:r>
              <a:rPr lang="en-US" altLang="en-US" dirty="0"/>
              <a:t>younger players are involved.</a:t>
            </a:r>
          </a:p>
          <a:p>
            <a:pPr lvl="1" indent="-182880">
              <a:spcBef>
                <a:spcPct val="40000"/>
              </a:spcBef>
              <a:buSzPct val="85000"/>
              <a:buFont typeface="Wingdings" pitchFamily="2" charset="2"/>
              <a:buChar char="§"/>
            </a:pPr>
            <a:r>
              <a:rPr lang="en-US" altLang="en-US" dirty="0"/>
              <a:t>the situation is so complicated that</a:t>
            </a:r>
            <a:br>
              <a:rPr lang="en-US" altLang="en-US" dirty="0"/>
            </a:br>
            <a:r>
              <a:rPr lang="en-US" altLang="en-US" dirty="0"/>
              <a:t>it would be difficult for the captain</a:t>
            </a:r>
            <a:br>
              <a:rPr lang="en-US" altLang="en-US" dirty="0"/>
            </a:br>
            <a:r>
              <a:rPr lang="en-US" altLang="en-US" dirty="0"/>
              <a:t>to explain.</a:t>
            </a:r>
          </a:p>
          <a:p>
            <a:pPr lvl="1" indent="-182880">
              <a:spcBef>
                <a:spcPct val="40000"/>
              </a:spcBef>
              <a:buSzPct val="85000"/>
              <a:buFont typeface="Wingdings" pitchFamily="2" charset="2"/>
              <a:buChar char="§"/>
            </a:pPr>
            <a:r>
              <a:rPr lang="en-US" altLang="en-US" dirty="0"/>
              <a:t>the coach is calm and has a</a:t>
            </a:r>
            <a:br>
              <a:rPr lang="en-US" altLang="en-US" dirty="0"/>
            </a:br>
            <a:r>
              <a:rPr lang="en-US" altLang="en-US" dirty="0"/>
              <a:t>reasonable question or</a:t>
            </a:r>
            <a:br>
              <a:rPr lang="en-US" altLang="en-US" dirty="0"/>
            </a:br>
            <a:r>
              <a:rPr lang="en-US" altLang="en-US" dirty="0"/>
              <a:t>genuine concern</a:t>
            </a:r>
          </a:p>
          <a:p>
            <a:pPr lvl="1" indent="-182880">
              <a:spcBef>
                <a:spcPct val="40000"/>
              </a:spcBef>
              <a:buSzPct val="85000"/>
              <a:buFont typeface="Wingdings" pitchFamily="2" charset="2"/>
              <a:buChar char="§"/>
            </a:pPr>
            <a:r>
              <a:rPr lang="en-US" altLang="en-US" dirty="0"/>
              <a:t>the captain is unreasonable or</a:t>
            </a:r>
            <a:br>
              <a:rPr lang="en-US" altLang="en-US" dirty="0"/>
            </a:br>
            <a:r>
              <a:rPr lang="en-US" altLang="en-US" dirty="0"/>
              <a:t>does not understand the explanation.</a:t>
            </a:r>
          </a:p>
        </p:txBody>
      </p:sp>
      <p:sp>
        <p:nvSpPr>
          <p:cNvPr id="10259" name="Rectangle 10258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3" name="Group 11272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1274" name="Oval 11273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275" name="Oval 11274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1277" name="Rectangle 11276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9" name="Rectangle 11278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81" name="Rectangle 11280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2" y="822324"/>
            <a:ext cx="5149596" cy="5228279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B66FD210-3522-42AF-9C98-427C91941D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6934" y="1465790"/>
            <a:ext cx="3860798" cy="3941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6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</a:rPr>
              <a:t>WHO TO TALK WITH</a:t>
            </a:r>
          </a:p>
        </p:txBody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C5428D96-5B23-4275-8F54-17DB2BDD01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17733" y="1359090"/>
            <a:ext cx="5132665" cy="40480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-182880">
              <a:spcBef>
                <a:spcPct val="8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Talk to the Captain or an Alternate when…</a:t>
            </a:r>
          </a:p>
          <a:p>
            <a:pPr lvl="1" indent="-182880">
              <a:spcBef>
                <a:spcPct val="80000"/>
              </a:spcBef>
              <a:buSzPct val="85000"/>
              <a:buFont typeface="Wingdings" pitchFamily="2" charset="2"/>
              <a:buChar char="§"/>
            </a:pPr>
            <a:r>
              <a:rPr lang="en-US" altLang="en-US"/>
              <a:t>Older players are involved</a:t>
            </a:r>
          </a:p>
          <a:p>
            <a:pPr lvl="1" indent="-182880">
              <a:spcBef>
                <a:spcPct val="80000"/>
              </a:spcBef>
              <a:buSzPct val="85000"/>
              <a:buFont typeface="Wingdings" pitchFamily="2" charset="2"/>
              <a:buChar char="§"/>
            </a:pPr>
            <a:r>
              <a:rPr lang="en-US" altLang="en-US"/>
              <a:t>The situation can easily be explained by the Captain to the Coach</a:t>
            </a:r>
          </a:p>
          <a:p>
            <a:pPr lvl="1" indent="-182880">
              <a:spcBef>
                <a:spcPct val="80000"/>
              </a:spcBef>
              <a:buSzPct val="85000"/>
              <a:buFont typeface="Wingdings" pitchFamily="2" charset="2"/>
              <a:buChar char="§"/>
            </a:pPr>
            <a:r>
              <a:rPr lang="en-US" altLang="en-US"/>
              <a:t>The Coach is unruly or unreasonable</a:t>
            </a:r>
          </a:p>
          <a:p>
            <a:pPr lvl="4" indent="-182880">
              <a:spcBef>
                <a:spcPct val="80000"/>
              </a:spcBef>
              <a:buSzPct val="85000"/>
              <a:buFont typeface="Wingdings" pitchFamily="2" charset="2"/>
              <a:buChar char="§"/>
            </a:pPr>
            <a:endParaRPr lang="en-US" altLang="en-US"/>
          </a:p>
        </p:txBody>
      </p:sp>
      <p:sp>
        <p:nvSpPr>
          <p:cNvPr id="11283" name="Rectangle 11282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7" name="Group 12296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298" name="Oval 12297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299" name="Oval 12298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2301" name="Rectangle 12300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03" name="Rectangle 12302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05" name="Rectangle 12304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2" y="822324"/>
            <a:ext cx="5149596" cy="5228279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D1D0DB56-B62E-4B8E-AA99-F1D54C9382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6934" y="1465790"/>
            <a:ext cx="3860798" cy="3941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6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</a:rPr>
              <a:t>Before and After the Game</a:t>
            </a: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2A98E4E0-8E5A-4D6F-8E46-6FC1A9D27A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17733" y="1359090"/>
            <a:ext cx="5132665" cy="40480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Be pleasant and courteous.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Avoid long conversations with home team coaches or team officials.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Acknowledge visiting team coaches or team officials, if present.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Do not discuss game officials, coaches, or teams outside the dressing room.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Refer complaints and matters not related to the game to the local Supervisor of Officials.</a:t>
            </a:r>
          </a:p>
        </p:txBody>
      </p:sp>
      <p:sp>
        <p:nvSpPr>
          <p:cNvPr id="12307" name="Rectangle 12306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1" name="Group 13320">
            <a:extLst>
              <a:ext uri="{FF2B5EF4-FFF2-40B4-BE49-F238E27FC236}">
                <a16:creationId xmlns:a16="http://schemas.microsoft.com/office/drawing/2014/main" id="{132FD491-28F3-42E7-AEBF-A9E3C462C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322" name="Oval 13321">
              <a:extLst>
                <a:ext uri="{FF2B5EF4-FFF2-40B4-BE49-F238E27FC236}">
                  <a16:creationId xmlns:a16="http://schemas.microsoft.com/office/drawing/2014/main" id="{AD016B6E-F283-4CFB-9099-05C8DA6AB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3323" name="Oval 13322">
              <a:extLst>
                <a:ext uri="{FF2B5EF4-FFF2-40B4-BE49-F238E27FC236}">
                  <a16:creationId xmlns:a16="http://schemas.microsoft.com/office/drawing/2014/main" id="{72D0360E-345F-4790-B0A0-03ADC36B5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3325" name="Rectangle 13324">
            <a:extLst>
              <a:ext uri="{FF2B5EF4-FFF2-40B4-BE49-F238E27FC236}">
                <a16:creationId xmlns:a16="http://schemas.microsoft.com/office/drawing/2014/main" id="{4FCA88C2-C73C-4062-A097-8FBCE309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27" name="Rectangle 13326">
            <a:extLst>
              <a:ext uri="{FF2B5EF4-FFF2-40B4-BE49-F238E27FC236}">
                <a16:creationId xmlns:a16="http://schemas.microsoft.com/office/drawing/2014/main" id="{83981C21-E132-4402-B31B-D725C1CE7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29" name="Rectangle 13328">
            <a:extLst>
              <a:ext uri="{FF2B5EF4-FFF2-40B4-BE49-F238E27FC236}">
                <a16:creationId xmlns:a16="http://schemas.microsoft.com/office/drawing/2014/main" id="{6A685C77-4E84-486A-9AE5-F3635BE98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1" y="822324"/>
            <a:ext cx="5149596" cy="5228279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AFFA47E7-BFA5-42BE-A1FC-ECBE7FC5EC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44268" y="1465790"/>
            <a:ext cx="3860798" cy="3941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6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</a:rPr>
              <a:t>During Play</a:t>
            </a:r>
          </a:p>
        </p:txBody>
      </p:sp>
      <p:sp>
        <p:nvSpPr>
          <p:cNvPr id="10243" name="Rectangle 5">
            <a:extLst>
              <a:ext uri="{FF2B5EF4-FFF2-40B4-BE49-F238E27FC236}">
                <a16:creationId xmlns:a16="http://schemas.microsoft.com/office/drawing/2014/main" id="{2F8DCCAE-6863-4D93-9496-D07F2569B3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1602" y="1359090"/>
            <a:ext cx="5132665" cy="40480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Timely verbal communication lets players know you’re “in the game.”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Encourage players to “play through” tense or potentially confrontational situations.</a:t>
            </a:r>
          </a:p>
          <a:p>
            <a:pPr lvl="1" indent="-182880">
              <a:spcBef>
                <a:spcPct val="60000"/>
              </a:spcBef>
              <a:buSzPct val="85000"/>
              <a:buFont typeface="Wingdings" pitchFamily="2" charset="2"/>
              <a:buChar char="§"/>
            </a:pPr>
            <a:r>
              <a:rPr lang="en-US" altLang="en-US"/>
              <a:t>A moving puck is a referee’s best friend. 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Be especially verbal at stoppages.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Compliment good plays.</a:t>
            </a:r>
          </a:p>
          <a:p>
            <a:pPr indent="-182880">
              <a:spcBef>
                <a:spcPct val="6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>
                <a:solidFill>
                  <a:schemeClr val="tx1"/>
                </a:solidFill>
              </a:rPr>
              <a:t>Avoid coaching the players.</a:t>
            </a:r>
          </a:p>
        </p:txBody>
      </p:sp>
      <p:sp>
        <p:nvSpPr>
          <p:cNvPr id="13331" name="Rectangle 13330">
            <a:extLst>
              <a:ext uri="{FF2B5EF4-FFF2-40B4-BE49-F238E27FC236}">
                <a16:creationId xmlns:a16="http://schemas.microsoft.com/office/drawing/2014/main" id="{E55C1C3E-5158-47F3-8FD9-14B22C3E6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57" name="Group 14344">
            <a:extLst>
              <a:ext uri="{FF2B5EF4-FFF2-40B4-BE49-F238E27FC236}">
                <a16:creationId xmlns:a16="http://schemas.microsoft.com/office/drawing/2014/main" id="{EC78E3E1-BBBA-4058-AAEB-714F04B02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358" name="Oval 14345">
              <a:extLst>
                <a:ext uri="{FF2B5EF4-FFF2-40B4-BE49-F238E27FC236}">
                  <a16:creationId xmlns:a16="http://schemas.microsoft.com/office/drawing/2014/main" id="{86860FA5-CE2B-4019-8FD1-031D7D84E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359" name="Oval 14346">
              <a:extLst>
                <a:ext uri="{FF2B5EF4-FFF2-40B4-BE49-F238E27FC236}">
                  <a16:creationId xmlns:a16="http://schemas.microsoft.com/office/drawing/2014/main" id="{392DF474-2C37-4DC7-B889-E88EAADEA6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360" name="Rectangle 14348">
            <a:extLst>
              <a:ext uri="{FF2B5EF4-FFF2-40B4-BE49-F238E27FC236}">
                <a16:creationId xmlns:a16="http://schemas.microsoft.com/office/drawing/2014/main" id="{1C7FF924-8DA0-4BE9-8C7E-095B0EC13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6502" y="0"/>
            <a:ext cx="6125497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A140EBBD-554E-4A34-8449-731826BEEE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4000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</a:rPr>
              <a:t>Style Tips</a:t>
            </a:r>
          </a:p>
        </p:txBody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668A117F-0C45-4000-83EC-FD0C2F9E3E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00799" y="2121408"/>
            <a:ext cx="5299585" cy="4050792"/>
          </a:xfr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spcBef>
                <a:spcPct val="8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 sz="1800">
                <a:solidFill>
                  <a:schemeClr val="tx1"/>
                </a:solidFill>
              </a:rPr>
              <a:t>Sharp, clear signals suggest confidence.</a:t>
            </a:r>
          </a:p>
          <a:p>
            <a:pPr indent="-182880">
              <a:spcBef>
                <a:spcPct val="8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 sz="1800">
                <a:solidFill>
                  <a:schemeClr val="tx1"/>
                </a:solidFill>
              </a:rPr>
              <a:t>Answer reasonable questions.</a:t>
            </a:r>
          </a:p>
          <a:p>
            <a:pPr indent="-182880">
              <a:spcBef>
                <a:spcPct val="8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 sz="1800">
                <a:solidFill>
                  <a:schemeClr val="tx1"/>
                </a:solidFill>
              </a:rPr>
              <a:t>A sense of humor can be helpful</a:t>
            </a:r>
          </a:p>
          <a:p>
            <a:pPr lvl="1" indent="-182880">
              <a:spcBef>
                <a:spcPct val="80000"/>
              </a:spcBef>
              <a:buSzPct val="85000"/>
              <a:buFont typeface="Wingdings" pitchFamily="2" charset="2"/>
              <a:buChar char="§"/>
            </a:pPr>
            <a:r>
              <a:rPr lang="en-US" altLang="en-US"/>
              <a:t>... but don’t overdo it.</a:t>
            </a:r>
          </a:p>
          <a:p>
            <a:pPr indent="-182880">
              <a:spcBef>
                <a:spcPct val="80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altLang="en-US" sz="1800">
                <a:solidFill>
                  <a:schemeClr val="tx1"/>
                </a:solidFill>
              </a:rPr>
              <a:t>Abusive or threatening language is never acceptable.  Zero Tolerance cuts both ways.</a:t>
            </a:r>
          </a:p>
        </p:txBody>
      </p:sp>
      <p:grpSp>
        <p:nvGrpSpPr>
          <p:cNvPr id="14361" name="Group 14350">
            <a:extLst>
              <a:ext uri="{FF2B5EF4-FFF2-40B4-BE49-F238E27FC236}">
                <a16:creationId xmlns:a16="http://schemas.microsoft.com/office/drawing/2014/main" id="{5029B4A8-2CF0-48DC-B29E-F3B62EDDC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352" name="Oval 14351">
              <a:extLst>
                <a:ext uri="{FF2B5EF4-FFF2-40B4-BE49-F238E27FC236}">
                  <a16:creationId xmlns:a16="http://schemas.microsoft.com/office/drawing/2014/main" id="{F71DA811-F7AE-460D-9891-57F221994B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362" name="Oval 14352">
              <a:extLst>
                <a:ext uri="{FF2B5EF4-FFF2-40B4-BE49-F238E27FC236}">
                  <a16:creationId xmlns:a16="http://schemas.microsoft.com/office/drawing/2014/main" id="{3747795E-BBFD-44B4-892D-2054745A84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268" name="Group 6">
            <a:extLst>
              <a:ext uri="{FF2B5EF4-FFF2-40B4-BE49-F238E27FC236}">
                <a16:creationId xmlns:a16="http://schemas.microsoft.com/office/drawing/2014/main" id="{367D735D-4E8E-4A06-A780-A785B7E84E15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1038808"/>
            <a:ext cx="2335471" cy="4780381"/>
            <a:chOff x="2968" y="161"/>
            <a:chExt cx="1875" cy="3925"/>
          </a:xfrm>
        </p:grpSpPr>
        <p:sp>
          <p:nvSpPr>
            <p:cNvPr id="11269" name="Freeform 7">
              <a:extLst>
                <a:ext uri="{FF2B5EF4-FFF2-40B4-BE49-F238E27FC236}">
                  <a16:creationId xmlns:a16="http://schemas.microsoft.com/office/drawing/2014/main" id="{B38C5E42-5972-4851-94AC-A13F393FD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248"/>
              <a:ext cx="1768" cy="3788"/>
            </a:xfrm>
            <a:custGeom>
              <a:avLst/>
              <a:gdLst>
                <a:gd name="T0" fmla="*/ 1308 w 1768"/>
                <a:gd name="T1" fmla="*/ 0 h 3788"/>
                <a:gd name="T2" fmla="*/ 1422 w 1768"/>
                <a:gd name="T3" fmla="*/ 370 h 3788"/>
                <a:gd name="T4" fmla="*/ 1660 w 1768"/>
                <a:gd name="T5" fmla="*/ 648 h 3788"/>
                <a:gd name="T6" fmla="*/ 1748 w 1768"/>
                <a:gd name="T7" fmla="*/ 1000 h 3788"/>
                <a:gd name="T8" fmla="*/ 1668 w 1768"/>
                <a:gd name="T9" fmla="*/ 1592 h 3788"/>
                <a:gd name="T10" fmla="*/ 1766 w 1768"/>
                <a:gd name="T11" fmla="*/ 3372 h 3788"/>
                <a:gd name="T12" fmla="*/ 1584 w 1768"/>
                <a:gd name="T13" fmla="*/ 3748 h 3788"/>
                <a:gd name="T14" fmla="*/ 1332 w 1768"/>
                <a:gd name="T15" fmla="*/ 3784 h 3788"/>
                <a:gd name="T16" fmla="*/ 954 w 1768"/>
                <a:gd name="T17" fmla="*/ 3768 h 3788"/>
                <a:gd name="T18" fmla="*/ 980 w 1768"/>
                <a:gd name="T19" fmla="*/ 3684 h 3788"/>
                <a:gd name="T20" fmla="*/ 1122 w 1768"/>
                <a:gd name="T21" fmla="*/ 3508 h 3788"/>
                <a:gd name="T22" fmla="*/ 1246 w 1768"/>
                <a:gd name="T23" fmla="*/ 2118 h 3788"/>
                <a:gd name="T24" fmla="*/ 998 w 1768"/>
                <a:gd name="T25" fmla="*/ 2010 h 3788"/>
                <a:gd name="T26" fmla="*/ 1056 w 1768"/>
                <a:gd name="T27" fmla="*/ 1954 h 3788"/>
                <a:gd name="T28" fmla="*/ 1136 w 1768"/>
                <a:gd name="T29" fmla="*/ 1606 h 3788"/>
                <a:gd name="T30" fmla="*/ 1016 w 1768"/>
                <a:gd name="T31" fmla="*/ 1068 h 3788"/>
                <a:gd name="T32" fmla="*/ 766 w 1768"/>
                <a:gd name="T33" fmla="*/ 1180 h 3788"/>
                <a:gd name="T34" fmla="*/ 630 w 1768"/>
                <a:gd name="T35" fmla="*/ 1126 h 3788"/>
                <a:gd name="T36" fmla="*/ 324 w 1768"/>
                <a:gd name="T37" fmla="*/ 1082 h 3788"/>
                <a:gd name="T38" fmla="*/ 184 w 1768"/>
                <a:gd name="T39" fmla="*/ 1112 h 3788"/>
                <a:gd name="T40" fmla="*/ 68 w 1768"/>
                <a:gd name="T41" fmla="*/ 1088 h 3788"/>
                <a:gd name="T42" fmla="*/ 18 w 1768"/>
                <a:gd name="T43" fmla="*/ 1044 h 3788"/>
                <a:gd name="T44" fmla="*/ 0 w 1768"/>
                <a:gd name="T45" fmla="*/ 948 h 3788"/>
                <a:gd name="T46" fmla="*/ 112 w 1768"/>
                <a:gd name="T47" fmla="*/ 916 h 3788"/>
                <a:gd name="T48" fmla="*/ 222 w 1768"/>
                <a:gd name="T49" fmla="*/ 880 h 3788"/>
                <a:gd name="T50" fmla="*/ 344 w 1768"/>
                <a:gd name="T51" fmla="*/ 942 h 3788"/>
                <a:gd name="T52" fmla="*/ 706 w 1768"/>
                <a:gd name="T53" fmla="*/ 862 h 3788"/>
                <a:gd name="T54" fmla="*/ 836 w 1768"/>
                <a:gd name="T55" fmla="*/ 822 h 3788"/>
                <a:gd name="T56" fmla="*/ 1004 w 1768"/>
                <a:gd name="T57" fmla="*/ 698 h 3788"/>
                <a:gd name="T58" fmla="*/ 1162 w 1768"/>
                <a:gd name="T59" fmla="*/ 622 h 3788"/>
                <a:gd name="T60" fmla="*/ 1108 w 1768"/>
                <a:gd name="T61" fmla="*/ 544 h 3788"/>
                <a:gd name="T62" fmla="*/ 1072 w 1768"/>
                <a:gd name="T63" fmla="*/ 456 h 3788"/>
                <a:gd name="T64" fmla="*/ 1056 w 1768"/>
                <a:gd name="T65" fmla="*/ 406 h 3788"/>
                <a:gd name="T66" fmla="*/ 1032 w 1768"/>
                <a:gd name="T67" fmla="*/ 316 h 3788"/>
                <a:gd name="T68" fmla="*/ 1060 w 1768"/>
                <a:gd name="T69" fmla="*/ 80 h 37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8"/>
                <a:gd name="T106" fmla="*/ 0 h 3788"/>
                <a:gd name="T107" fmla="*/ 1768 w 1768"/>
                <a:gd name="T108" fmla="*/ 3788 h 37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8" h="3788">
                  <a:moveTo>
                    <a:pt x="1060" y="80"/>
                  </a:moveTo>
                  <a:lnTo>
                    <a:pt x="1308" y="0"/>
                  </a:lnTo>
                  <a:lnTo>
                    <a:pt x="1450" y="282"/>
                  </a:lnTo>
                  <a:lnTo>
                    <a:pt x="1422" y="370"/>
                  </a:lnTo>
                  <a:lnTo>
                    <a:pt x="1432" y="474"/>
                  </a:lnTo>
                  <a:cubicBezTo>
                    <a:pt x="1453" y="495"/>
                    <a:pt x="1604" y="587"/>
                    <a:pt x="1660" y="648"/>
                  </a:cubicBezTo>
                  <a:cubicBezTo>
                    <a:pt x="1716" y="709"/>
                    <a:pt x="1753" y="780"/>
                    <a:pt x="1768" y="838"/>
                  </a:cubicBezTo>
                  <a:lnTo>
                    <a:pt x="1748" y="1000"/>
                  </a:lnTo>
                  <a:lnTo>
                    <a:pt x="1750" y="1218"/>
                  </a:lnTo>
                  <a:lnTo>
                    <a:pt x="1668" y="1592"/>
                  </a:lnTo>
                  <a:lnTo>
                    <a:pt x="1470" y="2510"/>
                  </a:lnTo>
                  <a:lnTo>
                    <a:pt x="1766" y="3372"/>
                  </a:lnTo>
                  <a:lnTo>
                    <a:pt x="1398" y="3348"/>
                  </a:lnTo>
                  <a:lnTo>
                    <a:pt x="1584" y="3748"/>
                  </a:lnTo>
                  <a:lnTo>
                    <a:pt x="1562" y="3776"/>
                  </a:lnTo>
                  <a:lnTo>
                    <a:pt x="1332" y="3784"/>
                  </a:lnTo>
                  <a:lnTo>
                    <a:pt x="1008" y="3788"/>
                  </a:lnTo>
                  <a:lnTo>
                    <a:pt x="954" y="3768"/>
                  </a:lnTo>
                  <a:lnTo>
                    <a:pt x="946" y="3738"/>
                  </a:lnTo>
                  <a:lnTo>
                    <a:pt x="980" y="3684"/>
                  </a:lnTo>
                  <a:lnTo>
                    <a:pt x="1056" y="3538"/>
                  </a:lnTo>
                  <a:lnTo>
                    <a:pt x="1122" y="3508"/>
                  </a:lnTo>
                  <a:lnTo>
                    <a:pt x="1188" y="3500"/>
                  </a:lnTo>
                  <a:lnTo>
                    <a:pt x="1246" y="2118"/>
                  </a:lnTo>
                  <a:lnTo>
                    <a:pt x="998" y="2038"/>
                  </a:lnTo>
                  <a:lnTo>
                    <a:pt x="998" y="2010"/>
                  </a:lnTo>
                  <a:lnTo>
                    <a:pt x="1032" y="1996"/>
                  </a:lnTo>
                  <a:lnTo>
                    <a:pt x="1056" y="1954"/>
                  </a:lnTo>
                  <a:lnTo>
                    <a:pt x="1140" y="1854"/>
                  </a:lnTo>
                  <a:lnTo>
                    <a:pt x="1136" y="1606"/>
                  </a:lnTo>
                  <a:lnTo>
                    <a:pt x="1016" y="1238"/>
                  </a:lnTo>
                  <a:lnTo>
                    <a:pt x="1016" y="1068"/>
                  </a:lnTo>
                  <a:lnTo>
                    <a:pt x="908" y="1144"/>
                  </a:lnTo>
                  <a:lnTo>
                    <a:pt x="766" y="1180"/>
                  </a:lnTo>
                  <a:lnTo>
                    <a:pt x="692" y="1152"/>
                  </a:lnTo>
                  <a:lnTo>
                    <a:pt x="630" y="1126"/>
                  </a:lnTo>
                  <a:lnTo>
                    <a:pt x="476" y="1108"/>
                  </a:lnTo>
                  <a:lnTo>
                    <a:pt x="324" y="1082"/>
                  </a:lnTo>
                  <a:lnTo>
                    <a:pt x="248" y="1112"/>
                  </a:lnTo>
                  <a:lnTo>
                    <a:pt x="184" y="1112"/>
                  </a:lnTo>
                  <a:lnTo>
                    <a:pt x="134" y="1096"/>
                  </a:lnTo>
                  <a:lnTo>
                    <a:pt x="68" y="1088"/>
                  </a:lnTo>
                  <a:lnTo>
                    <a:pt x="62" y="1064"/>
                  </a:lnTo>
                  <a:lnTo>
                    <a:pt x="18" y="1044"/>
                  </a:lnTo>
                  <a:lnTo>
                    <a:pt x="4" y="1002"/>
                  </a:lnTo>
                  <a:lnTo>
                    <a:pt x="0" y="948"/>
                  </a:lnTo>
                  <a:lnTo>
                    <a:pt x="40" y="926"/>
                  </a:lnTo>
                  <a:lnTo>
                    <a:pt x="112" y="916"/>
                  </a:lnTo>
                  <a:lnTo>
                    <a:pt x="128" y="899"/>
                  </a:lnTo>
                  <a:lnTo>
                    <a:pt x="222" y="880"/>
                  </a:lnTo>
                  <a:lnTo>
                    <a:pt x="288" y="900"/>
                  </a:lnTo>
                  <a:lnTo>
                    <a:pt x="344" y="942"/>
                  </a:lnTo>
                  <a:lnTo>
                    <a:pt x="534" y="924"/>
                  </a:lnTo>
                  <a:lnTo>
                    <a:pt x="706" y="862"/>
                  </a:lnTo>
                  <a:lnTo>
                    <a:pt x="788" y="862"/>
                  </a:lnTo>
                  <a:lnTo>
                    <a:pt x="836" y="822"/>
                  </a:lnTo>
                  <a:lnTo>
                    <a:pt x="940" y="734"/>
                  </a:lnTo>
                  <a:lnTo>
                    <a:pt x="1004" y="698"/>
                  </a:lnTo>
                  <a:lnTo>
                    <a:pt x="1040" y="654"/>
                  </a:lnTo>
                  <a:lnTo>
                    <a:pt x="1162" y="622"/>
                  </a:lnTo>
                  <a:lnTo>
                    <a:pt x="1170" y="548"/>
                  </a:lnTo>
                  <a:lnTo>
                    <a:pt x="1108" y="544"/>
                  </a:lnTo>
                  <a:lnTo>
                    <a:pt x="1074" y="532"/>
                  </a:lnTo>
                  <a:lnTo>
                    <a:pt x="1072" y="456"/>
                  </a:lnTo>
                  <a:lnTo>
                    <a:pt x="1062" y="440"/>
                  </a:lnTo>
                  <a:lnTo>
                    <a:pt x="1056" y="406"/>
                  </a:lnTo>
                  <a:lnTo>
                    <a:pt x="1032" y="404"/>
                  </a:lnTo>
                  <a:lnTo>
                    <a:pt x="1032" y="316"/>
                  </a:lnTo>
                  <a:lnTo>
                    <a:pt x="986" y="262"/>
                  </a:lnTo>
                  <a:lnTo>
                    <a:pt x="106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270" name="Picture 8" descr="point">
              <a:extLst>
                <a:ext uri="{FF2B5EF4-FFF2-40B4-BE49-F238E27FC236}">
                  <a16:creationId xmlns:a16="http://schemas.microsoft.com/office/drawing/2014/main" id="{7AE0681D-25FE-4528-804A-06BA24E70B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2" t="977" r="6860" b="3128"/>
            <a:stretch>
              <a:fillRect/>
            </a:stretch>
          </p:blipFill>
          <p:spPr bwMode="auto">
            <a:xfrm>
              <a:off x="2968" y="161"/>
              <a:ext cx="1875" cy="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313B03-D361-4EC9-AF52-0B3C1C92C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E79CB85-A08A-4579-86F6-A8AA97551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6C61C9C-364D-4CB6-B9D1-1A6F50F6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C9664EF-0D74-4781-B4B4-646A93B50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4C0CC2-F056-47AD-A361-F33F5EE97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6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D560C9F-7A8F-4FBA-BD3A-EB75B62E4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L1 Electives Communication With Players and Coaches">
            <a:hlinkClick r:id="" action="ppaction://media"/>
            <a:extLst>
              <a:ext uri="{FF2B5EF4-FFF2-40B4-BE49-F238E27FC236}">
                <a16:creationId xmlns:a16="http://schemas.microsoft.com/office/drawing/2014/main" id="{A8F05519-333A-4C5A-B1FE-4A6FB0A92D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64081" y="480060"/>
            <a:ext cx="7863837" cy="589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024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A3D0CE2-91FF-49B3-A5D8-181E900D7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AEBD96-C315-4F53-9D9E-0E20E993E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916AAA-66F6-4DFA-88ED-7E27CF6B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137D43F-BAD6-47F1-AA65-AEEA38A2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512C9B2-6B22-4211-A940-FCD7C2CD0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5F7DB84-CDE7-46F8-90DD-9D048A7D5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8C84B8E-16E8-4E54-B4AC-84CE51595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1BEBF1-7AB8-46AB-A54D-6ABFC335D996}"/>
              </a:ext>
            </a:extLst>
          </p:cNvPr>
          <p:cNvSpPr txBox="1"/>
          <p:nvPr/>
        </p:nvSpPr>
        <p:spPr>
          <a:xfrm>
            <a:off x="1051560" y="1110054"/>
            <a:ext cx="6558608" cy="4580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8800" b="1" cap="all">
                <a:blipFill dpi="0" rotWithShape="1">
                  <a:blip r:embed="rId4"/>
                  <a:srcRect/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QUESTIONS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CE9EEEA-5DB7-4DC7-AF9F-74D1C19B7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F199147-B958-49C0-9BE2-65BDD892F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F70505D-EC2C-4D1A-86DE-258377807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DF20BDF-18D7-4E94-9BA1-9CEB40470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46920" y="5257800"/>
            <a:chExt cx="1080904" cy="1080902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8F42242-4089-4E5D-95C3-C113C73DA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46920" y="5257800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96F87F1-ABB5-42FB-86BD-EED111CD3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55011" y="5365890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408</TotalTime>
  <Words>308</Words>
  <Application>Microsoft Office PowerPoint</Application>
  <PresentationFormat>Widescreen</PresentationFormat>
  <Paragraphs>43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Calibri</vt:lpstr>
      <vt:lpstr>Rockwell</vt:lpstr>
      <vt:lpstr>Rockwell Condensed</vt:lpstr>
      <vt:lpstr>Rockwell Extra Bold</vt:lpstr>
      <vt:lpstr>Wingdings</vt:lpstr>
      <vt:lpstr>Arial</vt:lpstr>
      <vt:lpstr>Wood Type</vt:lpstr>
      <vt:lpstr>COMMUNICATION</vt:lpstr>
      <vt:lpstr>PRINCIPLES</vt:lpstr>
      <vt:lpstr>WHO TO TALK WITH</vt:lpstr>
      <vt:lpstr>WHO TO TALK WITH</vt:lpstr>
      <vt:lpstr>Before and After the Game</vt:lpstr>
      <vt:lpstr>During Play</vt:lpstr>
      <vt:lpstr>Style Tips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 Hockey Officiating Program</dc:title>
  <dc:creator>Jon Kark</dc:creator>
  <cp:lastModifiedBy>Chris Rousseau</cp:lastModifiedBy>
  <cp:revision>40</cp:revision>
  <dcterms:created xsi:type="dcterms:W3CDTF">2000-08-25T13:43:59Z</dcterms:created>
  <dcterms:modified xsi:type="dcterms:W3CDTF">2022-06-08T20:03:52Z</dcterms:modified>
</cp:coreProperties>
</file>